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6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F8A3-8C62-43BD-93E4-064E0AB339BA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E48C0-3D91-4995-9183-34F2DC8F7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F8A3-8C62-43BD-93E4-064E0AB339BA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E48C0-3D91-4995-9183-34F2DC8F7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F8A3-8C62-43BD-93E4-064E0AB339BA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E48C0-3D91-4995-9183-34F2DC8F7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F8A3-8C62-43BD-93E4-064E0AB339BA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E48C0-3D91-4995-9183-34F2DC8F7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F8A3-8C62-43BD-93E4-064E0AB339BA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E48C0-3D91-4995-9183-34F2DC8F7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F8A3-8C62-43BD-93E4-064E0AB339BA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E48C0-3D91-4995-9183-34F2DC8F7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F8A3-8C62-43BD-93E4-064E0AB339BA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E48C0-3D91-4995-9183-34F2DC8F7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F8A3-8C62-43BD-93E4-064E0AB339BA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E48C0-3D91-4995-9183-34F2DC8F7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F8A3-8C62-43BD-93E4-064E0AB339BA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E48C0-3D91-4995-9183-34F2DC8F7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F8A3-8C62-43BD-93E4-064E0AB339BA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E48C0-3D91-4995-9183-34F2DC8F7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F8A3-8C62-43BD-93E4-064E0AB339BA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E48C0-3D91-4995-9183-34F2DC8F7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DF8A3-8C62-43BD-93E4-064E0AB339BA}" type="datetimeFigureOut">
              <a:rPr lang="ru-RU" smtClean="0"/>
              <a:pPr/>
              <a:t>03.01.2023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E48C0-3D91-4995-9183-34F2DC8F7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ast-man.org/zhim-stoya-delaj-pravilno/" TargetMode="External"/><Relationship Id="rId2" Type="http://schemas.openxmlformats.org/officeDocument/2006/relationships/hyperlink" Target="https://www.youtube.com/watch?v=hmyWV8Uwd1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ronman.ru/powerlifting/gim.html?ysclid=lcftcvtwz8786096626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2428891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МБУ ДО «Центр внешкольной работы ЗМР РТ» 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Программа «Пауэрлифтинг»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План-конспект открытого занятия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Тема: «Съем штанги со стоек»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85992"/>
            <a:ext cx="6400800" cy="335280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Гатавллин Шамиль Шамильевич,   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    дополнительного    образования   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    квалификационной категории,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педагогический стаж 13 лет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   05.12.2022  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Время      16:00   –  17:40  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Место   проведения:   ЦВР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Цель занятия: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Формирование начальных знаний и навыков в съеме штанги со стоек.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54419"/>
          </a:xfrm>
        </p:spPr>
        <p:txBody>
          <a:bodyPr>
            <a:normAutofit fontScale="92500" lnSpcReduction="20000"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Обучающая: Научить правильно, без нанесения травм и ушибов, снимать штангу со стоек для выполнения различных упражнений;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Развивающая: Развить серьезное отношение к обращению со спортивными снарядами;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Воспитательная: Воспитать привычку не терять концентрацию на всех этапах </a:t>
            </a:r>
            <a:r>
              <a:rPr lang="ru-RU" sz="3000" smtClean="0">
                <a:latin typeface="Times New Roman" pitchFamily="18" charset="0"/>
                <a:cs typeface="Times New Roman" pitchFamily="18" charset="0"/>
              </a:rPr>
              <a:t>выполнения упражнений.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План проведения занятия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1 академический час 30 минут с 10 минутным перерывом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741005"/>
          <a:ext cx="8258204" cy="4741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9102"/>
                <a:gridCol w="4129102"/>
              </a:tblGrid>
              <a:tr h="2656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Организационный этап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03 минуты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56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Разминка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минут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56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Изложение нового материала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06 минут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074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Закрепление нового материала в форме показа педагогом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 минут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074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Закрепление 1 части нового материала в форме самостоятельной работы под  контролем педагога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06 минут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612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Закрепление 1 части нового материала в форме самостоятельной работы под  контролем партнера и со страховкой другого партнера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06 минут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074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Закрепление 1 части нового материала в форме самостоятельной работы со страховкой партнера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минут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56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Перемена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минут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074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Закрепление 2 части нового материала в форме самостоятельной работы под  контролем педагога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минут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612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Закрепление 2 части нового материала в форме самостоятельной работы под  контролем партнера и со страховкой другого партнера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минут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074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Закрепление 2 части нового материала в форме самостоятельной работы со страховкой партнера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 минут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56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Подведение итогов занятия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41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минут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Организационный этап</a:t>
            </a:r>
            <a:endParaRPr lang="ru-RU" dirty="0"/>
          </a:p>
        </p:txBody>
      </p:sp>
      <p:pic>
        <p:nvPicPr>
          <p:cNvPr id="1026" name="Picture 2" descr="C:\Users\Sayyar\Downloads\Гатавллин\Форм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843881"/>
            <a:ext cx="3471858" cy="3819198"/>
          </a:xfrm>
          <a:prstGeom prst="rect">
            <a:avLst/>
          </a:prstGeom>
          <a:noFill/>
        </p:spPr>
      </p:pic>
      <p:pic>
        <p:nvPicPr>
          <p:cNvPr id="1027" name="Picture 3" descr="C:\Users\Sayyar\Downloads\Гатавллин\Самочувствие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143116"/>
            <a:ext cx="4543428" cy="2908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Разминка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Sayyar\Downloads\Гатавллин\Размин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00174"/>
            <a:ext cx="6572296" cy="5055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Изложение нового материала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>
              <a:hlinkClick r:id="rId2"/>
            </a:endParaRPr>
          </a:p>
          <a:p>
            <a:pPr>
              <a:buNone/>
            </a:pPr>
            <a:r>
              <a:rPr lang="ru-RU" dirty="0" smtClean="0">
                <a:hlinkClick r:id="rId3"/>
              </a:rPr>
              <a:t>Жим стоя – делай правильно! | </a:t>
            </a:r>
            <a:r>
              <a:rPr lang="en-US" dirty="0" err="1" smtClean="0">
                <a:hlinkClick r:id="rId3"/>
              </a:rPr>
              <a:t>LastManStanding</a:t>
            </a:r>
            <a:r>
              <a:rPr lang="en-US" smtClean="0">
                <a:hlinkClick r:id="rId3"/>
              </a:rPr>
              <a:t> (last-man.org)</a:t>
            </a:r>
            <a:endParaRPr lang="ru-RU" dirty="0" smtClean="0">
              <a:hlinkClick r:id="rId2"/>
            </a:endParaRPr>
          </a:p>
          <a:p>
            <a:pPr>
              <a:buNone/>
            </a:pPr>
            <a:endParaRPr lang="ru-RU" dirty="0" smtClean="0">
              <a:hlinkClick r:id="rId2"/>
            </a:endParaRPr>
          </a:p>
          <a:p>
            <a:pPr>
              <a:buNone/>
            </a:pPr>
            <a:r>
              <a:rPr lang="en-US" dirty="0" smtClean="0">
                <a:hlinkClick r:id="rId2"/>
              </a:rPr>
              <a:t>https://www.youtube.com/watch?v=hmyWV8Uwd1A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4"/>
              </a:rPr>
              <a:t>Техника выполнения жима лежа на скамье. Правила и порядок выполнения, Экипировка (</a:t>
            </a:r>
            <a:r>
              <a:rPr lang="ru-RU" dirty="0" err="1" smtClean="0">
                <a:hlinkClick r:id="rId4"/>
              </a:rPr>
              <a:t>ironman.ru</a:t>
            </a:r>
            <a:r>
              <a:rPr lang="ru-RU" dirty="0" smtClean="0">
                <a:hlinkClick r:id="rId4"/>
              </a:rPr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часть занятия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Антон\Desktop\EU1GuA3vy6U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4679" y="1600200"/>
            <a:ext cx="449464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часть занятия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Антон\Desktop\a220ba517a0ce4581660c4692eb3d7ab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Подведение итогов занятия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246</Words>
  <Application>Microsoft Office PowerPoint</Application>
  <PresentationFormat>Экран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МБУ ДО «Центр внешкольной работы ЗМР РТ»   Программа «Пауэрлифтинг»  План-конспект открытого занятия Тема: «Съем штанги со стоек»   </vt:lpstr>
      <vt:lpstr>Цель занятия:  Формирование начальных знаний и навыков в съеме штанги со стоек.  </vt:lpstr>
      <vt:lpstr>План проведения занятия  1 академический час 30 минут с 10 минутным перерывом </vt:lpstr>
      <vt:lpstr>Организационный этап</vt:lpstr>
      <vt:lpstr>Разминка</vt:lpstr>
      <vt:lpstr>Изложение нового материала</vt:lpstr>
      <vt:lpstr>1 часть занятия</vt:lpstr>
      <vt:lpstr>2 часть занятия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Sayyar</dc:creator>
  <cp:lastModifiedBy>Sayyar</cp:lastModifiedBy>
  <cp:revision>5</cp:revision>
  <dcterms:created xsi:type="dcterms:W3CDTF">2023-01-02T10:33:00Z</dcterms:created>
  <dcterms:modified xsi:type="dcterms:W3CDTF">2023-01-03T05:54:43Z</dcterms:modified>
</cp:coreProperties>
</file>